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1" r:id="rId3"/>
    <p:sldId id="1014" r:id="rId4"/>
    <p:sldId id="1015" r:id="rId5"/>
    <p:sldId id="1017" r:id="rId6"/>
    <p:sldId id="1018" r:id="rId7"/>
    <p:sldId id="1019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CONTEST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3877"/>
            <a:ext cx="11485848" cy="223913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sz="25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剑桥少儿英语考试一级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真题改编</a:t>
            </a:r>
            <a:r>
              <a:rPr lang="en-US" altLang="zh-CN" sz="2500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en-US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temperature will the woman use to cook the cake?</a:t>
            </a: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1612900" hangingPunct="0">
              <a:lnSpc>
                <a:spcPct val="130000"/>
              </a:lnSpc>
              <a:spcAft>
                <a:spcPts val="0"/>
              </a:spcAft>
              <a:tabLst>
                <a:tab pos="4217988" algn="l"/>
                <a:tab pos="8010525" algn="l"/>
              </a:tabLst>
            </a:pP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C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1.EPS" descr="id:2147493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966" y="836712"/>
            <a:ext cx="3384376" cy="5560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3653650"/>
            <a:ext cx="11485848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3425" indent="-733425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I’m going to put the cake in the cooker now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The temperature’s at one hundred and forty degrees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Is that enough?</a:t>
            </a:r>
            <a:endParaRPr lang="zh-CN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That’s a bit low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I think a hundred and eighty is better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733425" indent="-733425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Why don’t I put it in at a hundred and sixty? Because I think a hundred and eighty is too hot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All right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I hope it’s good</a:t>
            </a:r>
            <a:r>
              <a:rPr lang="zh-CN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endParaRPr lang="zh-CN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6814" y="2974757"/>
            <a:ext cx="1728192" cy="7026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174" y="2975856"/>
            <a:ext cx="1731025" cy="69977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4104" y="2987189"/>
            <a:ext cx="1736692" cy="68844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02004" y="2360493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774128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Clara hurt when she played tennis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74128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1793875" hangingPunct="0">
              <a:spcAft>
                <a:spcPts val="0"/>
              </a:spcAft>
              <a:tabLst>
                <a:tab pos="4391025" algn="l"/>
                <a:tab pos="77406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010" y="1412776"/>
            <a:ext cx="1023358" cy="16504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522" y="1444129"/>
            <a:ext cx="1372003" cy="15525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2081" y="1412776"/>
            <a:ext cx="1377020" cy="161530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2824059"/>
            <a:ext cx="11485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Hi, Clara, do you want to play tennis?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Sorry, I played yesterday and I hurt myself, so I can’t play today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Your foot again? You had problems with that last week as well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No, I hit my leg with my racket when I was playing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My arms are stronger than I think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 hope you feel better soon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6760" y="8567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7761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774128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photo did the man take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lvl="0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7741285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1612900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  <a:tab pos="7741285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714" y="1329155"/>
            <a:ext cx="1815459" cy="12581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126" y="1565252"/>
            <a:ext cx="2009750" cy="102156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5829" y="1342312"/>
            <a:ext cx="1666468" cy="12415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2564904"/>
            <a:ext cx="11485848" cy="3947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These photos are great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715963" indent="-715963"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Thanks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But they’re not all mine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Just the one of the flowers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I’m choosing one to put on the wall in my new apartment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I like the boat picture best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Oh, I prefer the one of the birds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715963" indent="-715963"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Yes, it’s nice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I’ve tried to take photos of birds before, but I wasn’t quick enough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7882" y="836712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3582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conversation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590" y="3631732"/>
            <a:ext cx="11239240" cy="138499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Michael</a:t>
            </a: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Hello Sally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Why weren’t you at school yesterday?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Sally</a:t>
            </a:r>
            <a:r>
              <a:rPr lang="zh-CN" altLang="zh-CN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zh-CN" altLang="zh-CN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r>
              <a:rPr lang="en-US" altLang="zh-CN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B</a:t>
            </a:r>
            <a:r>
              <a:rPr lang="zh-CN" altLang="zh-CN" b="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r>
              <a:rPr lang="en-US" altLang="zh-CN" b="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25竞赛2.EPS" descr="id:2147493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9482" y="1221803"/>
            <a:ext cx="4671948" cy="55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15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6672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the matter? Did you have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sorehead?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hate being 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483018"/>
            <a:ext cx="11305256" cy="39703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So do I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It’s horrible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Hello Michael, I was feeling sick so I stayed in bed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Example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you? I just watched TV all day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No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had a terrible cold but it’s better now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 few, I hope you’ll enjoy them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This afternoon? OK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I could show you my new computer then too</a:t>
            </a:r>
            <a:r>
              <a:rPr lang="zh-CN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03718" y="12687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239222" y="18960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17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2144"/>
            <a:ext cx="11485848" cy="2039084"/>
          </a:xfrm>
        </p:spPr>
        <p:txBody>
          <a:bodyPr/>
          <a:lstStyle/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English lesson, we had to answer some questions about a </a:t>
            </a:r>
            <a:r>
              <a:rPr lang="en-US" altLang="zh-CN" sz="25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500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come to your house after school if you like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Michael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any games that we can play?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5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03859" y="1475731"/>
            <a:ext cx="415498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500"/>
              <a:t>C</a:t>
            </a:r>
            <a:endParaRPr lang="zh-CN" altLang="en-US" sz="2500"/>
          </a:p>
        </p:txBody>
      </p:sp>
      <p:sp>
        <p:nvSpPr>
          <p:cNvPr id="4" name="矩形 3"/>
          <p:cNvSpPr/>
          <p:nvPr/>
        </p:nvSpPr>
        <p:spPr>
          <a:xfrm>
            <a:off x="9983638" y="1960935"/>
            <a:ext cx="380232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500" dirty="0"/>
              <a:t>F</a:t>
            </a:r>
            <a:endParaRPr lang="zh-CN" altLang="en-US" sz="2500" dirty="0"/>
          </a:p>
        </p:txBody>
      </p:sp>
      <p:sp>
        <p:nvSpPr>
          <p:cNvPr id="5" name="矩形 4"/>
          <p:cNvSpPr/>
          <p:nvPr/>
        </p:nvSpPr>
        <p:spPr>
          <a:xfrm>
            <a:off x="8975526" y="2461565"/>
            <a:ext cx="397866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500" dirty="0"/>
              <a:t>E</a:t>
            </a:r>
            <a:endParaRPr lang="zh-CN" altLang="en-US" sz="2500" dirty="0"/>
          </a:p>
        </p:txBody>
      </p:sp>
      <p:sp>
        <p:nvSpPr>
          <p:cNvPr id="6" name="矩形 5"/>
          <p:cNvSpPr/>
          <p:nvPr/>
        </p:nvSpPr>
        <p:spPr>
          <a:xfrm>
            <a:off x="478582" y="3144158"/>
            <a:ext cx="11305256" cy="309315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So do I</a:t>
            </a:r>
            <a:r>
              <a:rPr lang="zh-CN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It’s horrible</a:t>
            </a:r>
            <a:r>
              <a:rPr lang="zh-CN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Hello Michael, I was feeling sick so I stayed in bed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Example</a:t>
            </a:r>
            <a:r>
              <a:rPr lang="zh-CN" altLang="zh-CN" sz="2500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25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you? I just watched TV all day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No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I had a terrible cold but it’s better now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A few, I hope you’ll enjoy them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5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 This afternoon? OK</a:t>
            </a:r>
            <a:r>
              <a:rPr lang="zh-CN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sz="2500" b="0" dirty="0">
                <a:solidFill>
                  <a:srgbClr val="000000"/>
                </a:solidFill>
                <a:cs typeface="Times New Roman" panose="02020603050405020304" pitchFamily="18" charset="0"/>
              </a:rPr>
              <a:t>I could show you my new computer then too</a:t>
            </a:r>
            <a:r>
              <a:rPr lang="zh-CN" altLang="zh-CN" sz="25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  <a:endParaRPr lang="zh-CN" altLang="zh-CN" sz="25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47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527</Words>
  <Application>Microsoft Office PowerPoint</Application>
  <PresentationFormat>自定义</PresentationFormat>
  <Paragraphs>54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386</cp:revision>
  <dcterms:created xsi:type="dcterms:W3CDTF">2020-11-06T05:24:00Z</dcterms:created>
  <dcterms:modified xsi:type="dcterms:W3CDTF">2025-06-09T16:22:18Z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